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C5B6B-D3B1-4432-ACCF-5107694BD046}" v="12" dt="2022-02-23T21:10:22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6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say, Robert Scott" userId="14ad233e-b3ec-402e-9f8a-449088df1189" providerId="ADAL" clId="{92EC5B6B-D3B1-4432-ACCF-5107694BD046}"/>
    <pc:docChg chg="custSel addSld modSld">
      <pc:chgData name="Lindsay, Robert Scott" userId="14ad233e-b3ec-402e-9f8a-449088df1189" providerId="ADAL" clId="{92EC5B6B-D3B1-4432-ACCF-5107694BD046}" dt="2022-02-23T21:13:43.042" v="812" actId="14100"/>
      <pc:docMkLst>
        <pc:docMk/>
      </pc:docMkLst>
      <pc:sldChg chg="addSp modSp mod setBg">
        <pc:chgData name="Lindsay, Robert Scott" userId="14ad233e-b3ec-402e-9f8a-449088df1189" providerId="ADAL" clId="{92EC5B6B-D3B1-4432-ACCF-5107694BD046}" dt="2022-02-23T19:29:06.980" v="400" actId="1076"/>
        <pc:sldMkLst>
          <pc:docMk/>
          <pc:sldMk cId="1295753077" sldId="256"/>
        </pc:sldMkLst>
        <pc:spChg chg="add mod ord">
          <ac:chgData name="Lindsay, Robert Scott" userId="14ad233e-b3ec-402e-9f8a-449088df1189" providerId="ADAL" clId="{92EC5B6B-D3B1-4432-ACCF-5107694BD046}" dt="2022-02-23T19:02:48.190" v="237" actId="167"/>
          <ac:spMkLst>
            <pc:docMk/>
            <pc:sldMk cId="1295753077" sldId="256"/>
            <ac:spMk id="20" creationId="{2DB12885-AF1E-4485-9F0F-63273235A40F}"/>
          </ac:spMkLst>
        </pc:spChg>
        <pc:spChg chg="add mod">
          <ac:chgData name="Lindsay, Robert Scott" userId="14ad233e-b3ec-402e-9f8a-449088df1189" providerId="ADAL" clId="{92EC5B6B-D3B1-4432-ACCF-5107694BD046}" dt="2022-02-23T19:07:26.534" v="290" actId="1076"/>
          <ac:spMkLst>
            <pc:docMk/>
            <pc:sldMk cId="1295753077" sldId="256"/>
            <ac:spMk id="26" creationId="{3A615419-477C-4724-B28B-429EACBE495D}"/>
          </ac:spMkLst>
        </pc:spChg>
        <pc:spChg chg="add mod">
          <ac:chgData name="Lindsay, Robert Scott" userId="14ad233e-b3ec-402e-9f8a-449088df1189" providerId="ADAL" clId="{92EC5B6B-D3B1-4432-ACCF-5107694BD046}" dt="2022-02-23T19:07:28.573" v="291" actId="1076"/>
          <ac:spMkLst>
            <pc:docMk/>
            <pc:sldMk cId="1295753077" sldId="256"/>
            <ac:spMk id="27" creationId="{7B5D9131-805B-4C43-86D3-DECA0602CEDA}"/>
          </ac:spMkLst>
        </pc:spChg>
        <pc:spChg chg="add mod">
          <ac:chgData name="Lindsay, Robert Scott" userId="14ad233e-b3ec-402e-9f8a-449088df1189" providerId="ADAL" clId="{92EC5B6B-D3B1-4432-ACCF-5107694BD046}" dt="2022-02-23T19:08:17.271" v="316" actId="1076"/>
          <ac:spMkLst>
            <pc:docMk/>
            <pc:sldMk cId="1295753077" sldId="256"/>
            <ac:spMk id="28" creationId="{BDABFD7F-AED2-4DEB-88C0-A368540CEBE9}"/>
          </ac:spMkLst>
        </pc:spChg>
        <pc:spChg chg="add mod">
          <ac:chgData name="Lindsay, Robert Scott" userId="14ad233e-b3ec-402e-9f8a-449088df1189" providerId="ADAL" clId="{92EC5B6B-D3B1-4432-ACCF-5107694BD046}" dt="2022-02-23T19:08:04.198" v="313" actId="20577"/>
          <ac:spMkLst>
            <pc:docMk/>
            <pc:sldMk cId="1295753077" sldId="256"/>
            <ac:spMk id="29" creationId="{A4152455-ED08-40CB-98F1-F115F79D290C}"/>
          </ac:spMkLst>
        </pc:spChg>
        <pc:spChg chg="add mod">
          <ac:chgData name="Lindsay, Robert Scott" userId="14ad233e-b3ec-402e-9f8a-449088df1189" providerId="ADAL" clId="{92EC5B6B-D3B1-4432-ACCF-5107694BD046}" dt="2022-02-23T19:09:34.765" v="371" actId="14100"/>
          <ac:spMkLst>
            <pc:docMk/>
            <pc:sldMk cId="1295753077" sldId="256"/>
            <ac:spMk id="30" creationId="{99CC16D6-92F7-4495-AE07-ADD3181CB49C}"/>
          </ac:spMkLst>
        </pc:spChg>
        <pc:spChg chg="add mod">
          <ac:chgData name="Lindsay, Robert Scott" userId="14ad233e-b3ec-402e-9f8a-449088df1189" providerId="ADAL" clId="{92EC5B6B-D3B1-4432-ACCF-5107694BD046}" dt="2022-02-23T19:13:15.567" v="398" actId="20577"/>
          <ac:spMkLst>
            <pc:docMk/>
            <pc:sldMk cId="1295753077" sldId="256"/>
            <ac:spMk id="31" creationId="{167B07A7-4FFA-4A07-94A8-022D0DC4E65C}"/>
          </ac:spMkLst>
        </pc:sp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3" creationId="{85DED955-0DB3-45A8-A814-473825F53B09}"/>
          </ac:picMkLst>
        </pc:picChg>
        <pc:picChg chg="mod">
          <ac:chgData name="Lindsay, Robert Scott" userId="14ad233e-b3ec-402e-9f8a-449088df1189" providerId="ADAL" clId="{92EC5B6B-D3B1-4432-ACCF-5107694BD046}" dt="2022-02-23T19:05:00.841" v="268" actId="1076"/>
          <ac:picMkLst>
            <pc:docMk/>
            <pc:sldMk cId="1295753077" sldId="256"/>
            <ac:picMk id="5" creationId="{5F7A92BF-678F-4BC1-BB23-B92E9790927C}"/>
          </ac:picMkLst>
        </pc:pic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6" creationId="{093947D0-4CE1-4401-AE23-8E0DBBCDC879}"/>
          </ac:picMkLst>
        </pc:picChg>
        <pc:picChg chg="mod">
          <ac:chgData name="Lindsay, Robert Scott" userId="14ad233e-b3ec-402e-9f8a-449088df1189" providerId="ADAL" clId="{92EC5B6B-D3B1-4432-ACCF-5107694BD046}" dt="2022-02-23T19:05:00.841" v="268" actId="1076"/>
          <ac:picMkLst>
            <pc:docMk/>
            <pc:sldMk cId="1295753077" sldId="256"/>
            <ac:picMk id="7" creationId="{E1297CA2-4D08-4F6B-97A9-61B85485452A}"/>
          </ac:picMkLst>
        </pc:picChg>
        <pc:picChg chg="mod">
          <ac:chgData name="Lindsay, Robert Scott" userId="14ad233e-b3ec-402e-9f8a-449088df1189" providerId="ADAL" clId="{92EC5B6B-D3B1-4432-ACCF-5107694BD046}" dt="2022-02-23T19:07:34.082" v="292" actId="1076"/>
          <ac:picMkLst>
            <pc:docMk/>
            <pc:sldMk cId="1295753077" sldId="256"/>
            <ac:picMk id="9" creationId="{FAEB3820-3C5B-42BD-8B53-67E028048B50}"/>
          </ac:picMkLst>
        </pc:pic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10" creationId="{6D0C1177-C1E1-4B71-A368-1E75A0A5285B}"/>
          </ac:picMkLst>
        </pc:picChg>
        <pc:picChg chg="mod">
          <ac:chgData name="Lindsay, Robert Scott" userId="14ad233e-b3ec-402e-9f8a-449088df1189" providerId="ADAL" clId="{92EC5B6B-D3B1-4432-ACCF-5107694BD046}" dt="2022-02-23T19:29:06.980" v="400" actId="1076"/>
          <ac:picMkLst>
            <pc:docMk/>
            <pc:sldMk cId="1295753077" sldId="256"/>
            <ac:picMk id="11" creationId="{8F166FC9-737E-469A-AD7E-3577428CF89F}"/>
          </ac:picMkLst>
        </pc:picChg>
        <pc:picChg chg="add mod">
          <ac:chgData name="Lindsay, Robert Scott" userId="14ad233e-b3ec-402e-9f8a-449088df1189" providerId="ADAL" clId="{92EC5B6B-D3B1-4432-ACCF-5107694BD046}" dt="2022-02-23T19:08:09.727" v="315" actId="14100"/>
          <ac:picMkLst>
            <pc:docMk/>
            <pc:sldMk cId="1295753077" sldId="256"/>
            <ac:picMk id="13" creationId="{A0A7536B-FACA-4C77-9960-C3846FBAB610}"/>
          </ac:picMkLst>
        </pc:pic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14" creationId="{33D98A15-C15B-43A7-B847-5B6978771357}"/>
          </ac:picMkLst>
        </pc:picChg>
        <pc:picChg chg="add mod">
          <ac:chgData name="Lindsay, Robert Scott" userId="14ad233e-b3ec-402e-9f8a-449088df1189" providerId="ADAL" clId="{92EC5B6B-D3B1-4432-ACCF-5107694BD046}" dt="2022-02-23T19:07:34.082" v="292" actId="1076"/>
          <ac:picMkLst>
            <pc:docMk/>
            <pc:sldMk cId="1295753077" sldId="256"/>
            <ac:picMk id="15" creationId="{4380ED03-AF4D-4416-8A42-25AB3F1BCCA9}"/>
          </ac:picMkLst>
        </pc:picChg>
        <pc:picChg chg="add mod">
          <ac:chgData name="Lindsay, Robert Scott" userId="14ad233e-b3ec-402e-9f8a-449088df1189" providerId="ADAL" clId="{92EC5B6B-D3B1-4432-ACCF-5107694BD046}" dt="2022-02-23T19:23:24.424" v="399" actId="14100"/>
          <ac:picMkLst>
            <pc:docMk/>
            <pc:sldMk cId="1295753077" sldId="256"/>
            <ac:picMk id="17" creationId="{978A6628-70D3-4917-8573-B2C38AB13233}"/>
          </ac:picMkLst>
        </pc:pic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18" creationId="{5E46ECEC-7649-4BAC-A0AF-5090B80DD9C6}"/>
          </ac:picMkLst>
        </pc:picChg>
        <pc:picChg chg="add mod">
          <ac:chgData name="Lindsay, Robert Scott" userId="14ad233e-b3ec-402e-9f8a-449088df1189" providerId="ADAL" clId="{92EC5B6B-D3B1-4432-ACCF-5107694BD046}" dt="2022-02-23T19:08:43.814" v="319" actId="1076"/>
          <ac:picMkLst>
            <pc:docMk/>
            <pc:sldMk cId="1295753077" sldId="256"/>
            <ac:picMk id="19" creationId="{AB266EB3-80B8-42B5-A7ED-344F886D8B39}"/>
          </ac:picMkLst>
        </pc:picChg>
        <pc:picChg chg="add mod">
          <ac:chgData name="Lindsay, Robert Scott" userId="14ad233e-b3ec-402e-9f8a-449088df1189" providerId="ADAL" clId="{92EC5B6B-D3B1-4432-ACCF-5107694BD046}" dt="2022-02-23T19:08:48.336" v="320" actId="1076"/>
          <ac:picMkLst>
            <pc:docMk/>
            <pc:sldMk cId="1295753077" sldId="256"/>
            <ac:picMk id="21" creationId="{7DA2B5F3-1540-45AD-91F8-7A48BA1FD3B6}"/>
          </ac:picMkLst>
        </pc:picChg>
        <pc:picChg chg="add mod">
          <ac:chgData name="Lindsay, Robert Scott" userId="14ad233e-b3ec-402e-9f8a-449088df1189" providerId="ADAL" clId="{92EC5B6B-D3B1-4432-ACCF-5107694BD046}" dt="2022-02-23T19:08:24.322" v="317" actId="1076"/>
          <ac:picMkLst>
            <pc:docMk/>
            <pc:sldMk cId="1295753077" sldId="256"/>
            <ac:picMk id="23" creationId="{3E3B4C89-3151-4822-A92B-FC0345ACDE01}"/>
          </ac:picMkLst>
        </pc:picChg>
        <pc:picChg chg="add mod">
          <ac:chgData name="Lindsay, Robert Scott" userId="14ad233e-b3ec-402e-9f8a-449088df1189" providerId="ADAL" clId="{92EC5B6B-D3B1-4432-ACCF-5107694BD046}" dt="2022-02-23T19:07:34.082" v="292" actId="1076"/>
          <ac:picMkLst>
            <pc:docMk/>
            <pc:sldMk cId="1295753077" sldId="256"/>
            <ac:picMk id="25" creationId="{840DAFC2-FC6C-495A-8614-4E08FD7A07DC}"/>
          </ac:picMkLst>
        </pc:picChg>
      </pc:sldChg>
      <pc:sldChg chg="addSp delSp modSp new mod">
        <pc:chgData name="Lindsay, Robert Scott" userId="14ad233e-b3ec-402e-9f8a-449088df1189" providerId="ADAL" clId="{92EC5B6B-D3B1-4432-ACCF-5107694BD046}" dt="2022-02-23T21:13:43.042" v="812" actId="14100"/>
        <pc:sldMkLst>
          <pc:docMk/>
          <pc:sldMk cId="2094081009" sldId="257"/>
        </pc:sldMkLst>
        <pc:spChg chg="del">
          <ac:chgData name="Lindsay, Robert Scott" userId="14ad233e-b3ec-402e-9f8a-449088df1189" providerId="ADAL" clId="{92EC5B6B-D3B1-4432-ACCF-5107694BD046}" dt="2022-02-23T20:49:40.286" v="403" actId="478"/>
          <ac:spMkLst>
            <pc:docMk/>
            <pc:sldMk cId="2094081009" sldId="257"/>
            <ac:spMk id="2" creationId="{334CE0E0-8BB0-44F9-8DDF-5F25F4FB4C78}"/>
          </ac:spMkLst>
        </pc:spChg>
        <pc:spChg chg="del">
          <ac:chgData name="Lindsay, Robert Scott" userId="14ad233e-b3ec-402e-9f8a-449088df1189" providerId="ADAL" clId="{92EC5B6B-D3B1-4432-ACCF-5107694BD046}" dt="2022-02-23T20:49:38.367" v="402" actId="478"/>
          <ac:spMkLst>
            <pc:docMk/>
            <pc:sldMk cId="2094081009" sldId="257"/>
            <ac:spMk id="3" creationId="{FCEA217C-76F9-4B37-A215-6AE798A27637}"/>
          </ac:spMkLst>
        </pc:spChg>
        <pc:spChg chg="add mod">
          <ac:chgData name="Lindsay, Robert Scott" userId="14ad233e-b3ec-402e-9f8a-449088df1189" providerId="ADAL" clId="{92EC5B6B-D3B1-4432-ACCF-5107694BD046}" dt="2022-02-23T21:13:43.042" v="812" actId="14100"/>
          <ac:spMkLst>
            <pc:docMk/>
            <pc:sldMk cId="2094081009" sldId="257"/>
            <ac:spMk id="6" creationId="{E0990412-471F-4EF1-A6F7-70C1585EC9D3}"/>
          </ac:spMkLst>
        </pc:spChg>
        <pc:picChg chg="add mod">
          <ac:chgData name="Lindsay, Robert Scott" userId="14ad233e-b3ec-402e-9f8a-449088df1189" providerId="ADAL" clId="{92EC5B6B-D3B1-4432-ACCF-5107694BD046}" dt="2022-02-23T21:08:08.378" v="411" actId="1076"/>
          <ac:picMkLst>
            <pc:docMk/>
            <pc:sldMk cId="2094081009" sldId="257"/>
            <ac:picMk id="5" creationId="{59B7DEEE-3E3F-499F-9ADF-00811FFFEA5C}"/>
          </ac:picMkLst>
        </pc:picChg>
      </pc:sldChg>
      <pc:sldChg chg="addSp delSp new mod">
        <pc:chgData name="Lindsay, Robert Scott" userId="14ad233e-b3ec-402e-9f8a-449088df1189" providerId="ADAL" clId="{92EC5B6B-D3B1-4432-ACCF-5107694BD046}" dt="2022-02-23T21:06:34.888" v="410" actId="478"/>
        <pc:sldMkLst>
          <pc:docMk/>
          <pc:sldMk cId="1572038836" sldId="258"/>
        </pc:sldMkLst>
        <pc:spChg chg="del">
          <ac:chgData name="Lindsay, Robert Scott" userId="14ad233e-b3ec-402e-9f8a-449088df1189" providerId="ADAL" clId="{92EC5B6B-D3B1-4432-ACCF-5107694BD046}" dt="2022-02-23T21:06:34.888" v="410" actId="478"/>
          <ac:spMkLst>
            <pc:docMk/>
            <pc:sldMk cId="1572038836" sldId="258"/>
            <ac:spMk id="2" creationId="{A9C28C46-2681-4ABC-8F60-DA443DECB07E}"/>
          </ac:spMkLst>
        </pc:spChg>
        <pc:spChg chg="del">
          <ac:chgData name="Lindsay, Robert Scott" userId="14ad233e-b3ec-402e-9f8a-449088df1189" providerId="ADAL" clId="{92EC5B6B-D3B1-4432-ACCF-5107694BD046}" dt="2022-02-23T21:06:32.521" v="409" actId="478"/>
          <ac:spMkLst>
            <pc:docMk/>
            <pc:sldMk cId="1572038836" sldId="258"/>
            <ac:spMk id="3" creationId="{140A4E07-AF52-4452-906F-073E62524634}"/>
          </ac:spMkLst>
        </pc:spChg>
        <pc:picChg chg="add">
          <ac:chgData name="Lindsay, Robert Scott" userId="14ad233e-b3ec-402e-9f8a-449088df1189" providerId="ADAL" clId="{92EC5B6B-D3B1-4432-ACCF-5107694BD046}" dt="2022-02-23T21:06:27.202" v="408"/>
          <ac:picMkLst>
            <pc:docMk/>
            <pc:sldMk cId="1572038836" sldId="258"/>
            <ac:picMk id="4" creationId="{4D276B20-F55C-4671-AD7E-D3932EB3E0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1D2F-AAE2-428E-83AB-078E7C680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8870E-ADBA-4BDB-AB7B-965C02D70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0DF31-CB9A-4B4D-8438-DA1A0BBB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A24BF-173A-410C-8792-BC913C03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9B69D-AEDC-408D-A3CE-83DDAE66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7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64B2-0460-4F47-A1C3-6FD8063E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D581B-174D-4E9F-98A1-AE9602EB1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8DD6-DF05-4121-B4B9-5BC37F31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12FC-A114-4395-9091-60E48483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E25A3-4E0A-4130-921D-3C88836D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4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B65E2-900E-4D4F-BE40-1DBB23932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B139-C73F-4D52-B945-DE0610E21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C6F9B-AF73-4A1B-BA2C-CE594B7F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382EF-6413-4742-BED7-BCAA4281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640D4-5A38-4338-9903-E4E792FD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1E0-7745-4DB0-8063-59CDFE8D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67A3-C0A6-4FF5-A9B7-A3A4EE43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85C9-96B8-4A61-9EB6-972530FB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41822-9B2F-43FD-8964-9B784E9C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782FE-B547-427A-A55F-0371F887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3EF1-B1DB-4379-8462-CF2B9036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5F49-0AD5-485E-AF75-B196455C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003BC-3368-45E0-91E9-26AF81A6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14FC-AD9B-4FE2-887C-CF5DE403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82B81-6B56-491F-BDF4-6C732617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C18A-F5AE-4999-BC95-564B212D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F8C5-6EC1-4CBF-8D0E-4AFEC6BB0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715A-0415-4BD7-86AE-80FCCD41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76FD6-F485-4B55-BA97-E3CF2ACA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09731-601F-467A-8FED-29637508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C4843-C990-4744-BD5D-78B54FFA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6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BBA-047A-4A13-AD5F-0715DCDC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4BF45-0808-4D75-A164-4475A0DFE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67C1-1AB9-42A0-A8E8-4A830EF81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4A89C-5E8B-4758-97CA-9485F0C32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A9809-4BB8-4CDD-82E1-61A6CF98B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22FA0-3932-4E2B-84AC-72E61D1E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DF3F4-6CEF-44ED-A5A3-7993E7D9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A97-CE6D-45F8-BA88-1DD2EF67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4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63D2-42FA-42AF-AEEB-933221AA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D21F7-1F9C-474C-BB0C-2D8350CB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FA1AE-1761-4157-A490-5D213E49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D4360-C9E1-471E-8E1E-B119A592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FB9A0-57F7-42B6-BF4D-9218C7F5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4329C-59A6-464D-A5AB-18BB0F8E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22407-EFD1-4DF7-A833-FA8F6FAB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8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8DC8-9B0D-4087-9007-6B4B3A2C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3009-91AD-4998-9690-62341C8E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F14E-C148-44A1-91E4-406987D8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180CC-649B-4D2B-AB71-80CDFC98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C2EA6-BD65-4EE3-8B0F-17C031C0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D273-6003-4DB6-B398-C38A776E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1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8B2E-9A1E-46A1-927F-D9C1B0BC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A472A-2918-4CB2-B126-B167E7A43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28560-8B84-4C9B-9E5B-FC7E7AAAC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2ED7-58EB-4158-A7A4-6901CE11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69B64-E5BB-4198-B174-229D6912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18EC5-ECB7-4144-B318-29A9BDBB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F051-3728-42ED-AB10-13F6E8E9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8D2D6-92E5-4FE5-8FBB-9577579C1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1DABF-6663-4733-94BF-08552130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8705-3857-4DE4-AA4A-477F90EE68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3EBC-BE52-40A6-9202-42DCC9041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33F4-EDC5-427E-B8CA-8F9344501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3D7E1-AFDF-445E-92E7-8D83B379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DB12885-AF1E-4485-9F0F-63273235A40F}"/>
              </a:ext>
            </a:extLst>
          </p:cNvPr>
          <p:cNvSpPr/>
          <p:nvPr/>
        </p:nvSpPr>
        <p:spPr>
          <a:xfrm>
            <a:off x="1242787" y="2540719"/>
            <a:ext cx="10170883" cy="3545755"/>
          </a:xfrm>
          <a:prstGeom prst="triangle">
            <a:avLst>
              <a:gd name="adj" fmla="val 669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A92BF-678F-4BC1-BB23-B92E9790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4" y="5471361"/>
            <a:ext cx="1361851" cy="4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97CA2-4D08-4F6B-97A9-61B85485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3" y="4985756"/>
            <a:ext cx="1361852" cy="485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B3820-3C5B-42BD-8B53-67E028048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52" y="4436514"/>
            <a:ext cx="961340" cy="342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66FC9-737E-469A-AD7E-3577428C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641" y="2785514"/>
            <a:ext cx="1565655" cy="561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7536B-FACA-4C77-9960-C3846FBAB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159" y="3270843"/>
            <a:ext cx="1738993" cy="621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0ED03-AF4D-4416-8A42-25AB3F1B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737" y="4375603"/>
            <a:ext cx="1032784" cy="36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8A6628-70D3-4917-8573-B2C38AB13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753" y="3972733"/>
            <a:ext cx="1035768" cy="36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66EB3-80B8-42B5-A7ED-344F886D8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205" y="1266265"/>
            <a:ext cx="2365117" cy="8467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A2B5F3-1540-45AD-91F8-7A48BA1FD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9075" y="3675648"/>
            <a:ext cx="919872" cy="356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ED955-0DB3-45A8-A814-473825F53B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9075" y="4450901"/>
            <a:ext cx="919873" cy="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947D0-4CE1-4401-AE23-8E0DBBCDC8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8947" y="3709771"/>
            <a:ext cx="919873" cy="32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C1177-C1E1-4B71-A368-1E75A0A528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8947" y="4446075"/>
            <a:ext cx="919873" cy="326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98A15-C15B-43A7-B847-5B69787713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98819" y="3722232"/>
            <a:ext cx="919872" cy="3513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46ECEC-7649-4BAC-A0AF-5090B80DD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1064" y="4436514"/>
            <a:ext cx="919873" cy="3252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3B4C89-3151-4822-A92B-FC0345ACDE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7306" y="2225024"/>
            <a:ext cx="1565655" cy="8650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0DAFC2-FC6C-495A-8614-4E08FD7A07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8852" y="3956247"/>
            <a:ext cx="969619" cy="4802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615419-477C-4724-B28B-429EACBE495D}"/>
              </a:ext>
            </a:extLst>
          </p:cNvPr>
          <p:cNvSpPr txBox="1"/>
          <p:nvPr/>
        </p:nvSpPr>
        <p:spPr>
          <a:xfrm>
            <a:off x="109602" y="6002623"/>
            <a:ext cx="1738993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are people shopping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5D9131-805B-4C43-86D3-DECA0602CEDA}"/>
              </a:ext>
            </a:extLst>
          </p:cNvPr>
          <p:cNvSpPr txBox="1"/>
          <p:nvPr/>
        </p:nvSpPr>
        <p:spPr>
          <a:xfrm>
            <a:off x="1979478" y="4873382"/>
            <a:ext cx="1738993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are people shopping for?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BFD7F-AED2-4DEB-88C0-A368540CEBE9}"/>
              </a:ext>
            </a:extLst>
          </p:cNvPr>
          <p:cNvSpPr txBox="1"/>
          <p:nvPr/>
        </p:nvSpPr>
        <p:spPr>
          <a:xfrm>
            <a:off x="5833968" y="3224924"/>
            <a:ext cx="1738993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often are they shopping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52455-ED08-40CB-98F1-F115F79D290C}"/>
              </a:ext>
            </a:extLst>
          </p:cNvPr>
          <p:cNvSpPr txBox="1"/>
          <p:nvPr/>
        </p:nvSpPr>
        <p:spPr>
          <a:xfrm>
            <a:off x="3982159" y="3989890"/>
            <a:ext cx="1738993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much are they buying?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C16D6-92F7-4495-AE07-ADD3181CB49C}"/>
              </a:ext>
            </a:extLst>
          </p:cNvPr>
          <p:cNvSpPr txBox="1"/>
          <p:nvPr/>
        </p:nvSpPr>
        <p:spPr>
          <a:xfrm>
            <a:off x="7754322" y="2443730"/>
            <a:ext cx="1851958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Where Do we see Opportunities?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7B07A7-4FFA-4A07-94A8-022D0DC4E65C}"/>
              </a:ext>
            </a:extLst>
          </p:cNvPr>
          <p:cNvSpPr txBox="1"/>
          <p:nvPr/>
        </p:nvSpPr>
        <p:spPr>
          <a:xfrm>
            <a:off x="9024343" y="4985756"/>
            <a:ext cx="1851958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can we recommend</a:t>
            </a:r>
          </a:p>
        </p:txBody>
      </p:sp>
    </p:spTree>
    <p:extLst>
      <p:ext uri="{BB962C8B-B14F-4D97-AF65-F5344CB8AC3E}">
        <p14:creationId xmlns:p14="http://schemas.microsoft.com/office/powerpoint/2010/main" val="129575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urniture&#10;&#10;Description automatically generated">
            <a:extLst>
              <a:ext uri="{FF2B5EF4-FFF2-40B4-BE49-F238E27FC236}">
                <a16:creationId xmlns:a16="http://schemas.microsoft.com/office/drawing/2014/main" id="{59B7DEEE-3E3F-499F-9ADF-00811FFF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00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90412-471F-4EF1-A6F7-70C1585EC9D3}"/>
              </a:ext>
            </a:extLst>
          </p:cNvPr>
          <p:cNvSpPr txBox="1"/>
          <p:nvPr/>
        </p:nvSpPr>
        <p:spPr>
          <a:xfrm>
            <a:off x="1498147" y="4578531"/>
            <a:ext cx="26125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Freytag’s Pyramid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Busiest Hours &amp; Days of Week – </a:t>
            </a:r>
            <a:r>
              <a:rPr lang="en-US" sz="800" i="1" dirty="0"/>
              <a:t>Beginning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Product Sold / Department – </a:t>
            </a:r>
            <a:r>
              <a:rPr lang="en-US" sz="800" i="1" dirty="0"/>
              <a:t>Rising Action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Tree Map of Aisles and Products – </a:t>
            </a:r>
            <a:r>
              <a:rPr lang="en-US" sz="800" i="1" dirty="0"/>
              <a:t>Rising Action</a:t>
            </a:r>
            <a:endParaRPr lang="en-US" sz="800" dirty="0"/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Top 10 Categories in Busiest Hours – </a:t>
            </a:r>
            <a:r>
              <a:rPr lang="en-US" sz="800" i="1" dirty="0"/>
              <a:t>Rising Action</a:t>
            </a:r>
            <a:endParaRPr lang="en-US" sz="800" dirty="0"/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Top 10 Products in Busiest Hours – </a:t>
            </a:r>
            <a:r>
              <a:rPr lang="en-US" sz="800" i="1" dirty="0"/>
              <a:t>Rising Action</a:t>
            </a:r>
          </a:p>
          <a:p>
            <a:pPr marL="228600" indent="-228600">
              <a:buFont typeface="+mj-lt"/>
              <a:buAutoNum type="arabicPeriod"/>
            </a:pPr>
            <a:endParaRPr lang="en-US" sz="800" dirty="0"/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# of Item Per Order – </a:t>
            </a:r>
            <a:r>
              <a:rPr lang="en-US" sz="800" i="1" dirty="0"/>
              <a:t>Climax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i="1" dirty="0"/>
              <a:t>Days Since Prior Order </a:t>
            </a:r>
            <a:r>
              <a:rPr lang="en-US" sz="800" dirty="0"/>
              <a:t>– </a:t>
            </a:r>
            <a:r>
              <a:rPr lang="en-US" sz="800" i="1" dirty="0"/>
              <a:t>Climax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i="1" dirty="0"/>
              <a:t>Busiest Hours –Groups </a:t>
            </a:r>
            <a:r>
              <a:rPr lang="en-US" sz="800" dirty="0"/>
              <a:t>– </a:t>
            </a:r>
            <a:r>
              <a:rPr lang="en-US" sz="800" i="1" dirty="0"/>
              <a:t>Climax</a:t>
            </a:r>
          </a:p>
          <a:p>
            <a:pPr marL="228600" indent="-228600">
              <a:buFont typeface="+mj-lt"/>
              <a:buAutoNum type="arabicPeriod"/>
            </a:pPr>
            <a:endParaRPr lang="en-US" sz="800" i="1" dirty="0"/>
          </a:p>
          <a:p>
            <a:pPr marL="228600" indent="-228600">
              <a:buFont typeface="+mj-lt"/>
              <a:buAutoNum type="arabicPeriod"/>
            </a:pPr>
            <a:r>
              <a:rPr lang="en-US" sz="800" i="1" dirty="0"/>
              <a:t>Top 10 Reordered Product </a:t>
            </a:r>
            <a:r>
              <a:rPr lang="en-US" sz="800" dirty="0"/>
              <a:t>– </a:t>
            </a:r>
            <a:r>
              <a:rPr lang="en-US" sz="800" i="1" dirty="0"/>
              <a:t>Resolution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i="1" dirty="0"/>
              <a:t>Top Products Per Group x 6 </a:t>
            </a:r>
            <a:r>
              <a:rPr lang="en-US" sz="800" dirty="0"/>
              <a:t>– </a:t>
            </a:r>
            <a:r>
              <a:rPr lang="en-US" sz="800" i="1" dirty="0"/>
              <a:t>Resolution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9408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76B20-F55C-4671-AD7E-D3932EB3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95475"/>
            <a:ext cx="7620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108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Lindsay, Robert Scott</dc:creator>
  <cp:lastModifiedBy>Lindsay, Robert Scott</cp:lastModifiedBy>
  <cp:revision>1</cp:revision>
  <dcterms:created xsi:type="dcterms:W3CDTF">2022-02-23T18:15:39Z</dcterms:created>
  <dcterms:modified xsi:type="dcterms:W3CDTF">2022-02-23T21:13:45Z</dcterms:modified>
</cp:coreProperties>
</file>